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5" r:id="rId3"/>
    <p:sldId id="276" r:id="rId4"/>
    <p:sldId id="296" r:id="rId5"/>
    <p:sldId id="286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74" r:id="rId15"/>
    <p:sldId id="27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26"/>
  </p:normalViewPr>
  <p:slideViewPr>
    <p:cSldViewPr snapToGrid="0">
      <p:cViewPr varScale="1">
        <p:scale>
          <a:sx n="80" d="100"/>
          <a:sy n="80" d="100"/>
        </p:scale>
        <p:origin x="69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530" y="1313284"/>
            <a:ext cx="6825342" cy="82575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Shop house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48246-5C7F-3589-6A17-607C2F0C6243}"/>
              </a:ext>
            </a:extLst>
          </p:cNvPr>
          <p:cNvSpPr txBox="1"/>
          <p:nvPr/>
        </p:nvSpPr>
        <p:spPr>
          <a:xfrm>
            <a:off x="473530" y="2547256"/>
            <a:ext cx="9111341" cy="414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5A7A3E-E074-2210-16A4-79963FC5BC41}"/>
              </a:ext>
            </a:extLst>
          </p:cNvPr>
          <p:cNvSpPr txBox="1"/>
          <p:nvPr/>
        </p:nvSpPr>
        <p:spPr>
          <a:xfrm>
            <a:off x="565264" y="2394065"/>
            <a:ext cx="105381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BY:- Group -16                                                                                                     UNDER THE GUIDANCE OF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r>
              <a:rPr lang="en-US" dirty="0"/>
              <a:t>                                                                                  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 Mohd Amaan Khan					                    </a:t>
            </a:r>
            <a:r>
              <a:rPr lang="en-US" b="1" dirty="0">
                <a:solidFill>
                  <a:srgbClr val="002060"/>
                </a:solidFill>
              </a:rPr>
              <a:t>MR. WASEEM AHMAD</a:t>
            </a:r>
          </a:p>
          <a:p>
            <a:r>
              <a:rPr lang="en-US" dirty="0">
                <a:solidFill>
                  <a:srgbClr val="002060"/>
                </a:solidFill>
              </a:rPr>
              <a:t>      (2000560100068)					                          (CSE Department)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Faiz Mohammad</a:t>
            </a:r>
          </a:p>
          <a:p>
            <a:r>
              <a:rPr lang="en-US" dirty="0">
                <a:solidFill>
                  <a:srgbClr val="002060"/>
                </a:solidFill>
              </a:rPr>
              <a:t>      (2000560100045)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Sahil Khan</a:t>
            </a:r>
          </a:p>
          <a:p>
            <a:r>
              <a:rPr lang="en-US" dirty="0">
                <a:solidFill>
                  <a:srgbClr val="002060"/>
                </a:solidFill>
              </a:rPr>
              <a:t>       (2000560100086)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41C73-5D0B-5088-2B98-FFD7EF0C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0085" y="0"/>
            <a:ext cx="6034216" cy="1439604"/>
          </a:xfrm>
        </p:spPr>
        <p:txBody>
          <a:bodyPr/>
          <a:lstStyle/>
          <a:p>
            <a:r>
              <a:rPr lang="en-US" sz="2000" dirty="0">
                <a:solidFill>
                  <a:srgbClr val="002060"/>
                </a:solidFill>
              </a:rPr>
              <a:t>bootstrap</a:t>
            </a:r>
            <a:endParaRPr lang="en-IN" sz="2000" dirty="0">
              <a:solidFill>
                <a:srgbClr val="00206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04BC32-B5E4-5016-4919-66F7BB1317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Shop house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0DE91-329D-1903-011A-909BE43064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F89CB-7844-0571-977D-61C7DCDBA8F3}"/>
              </a:ext>
            </a:extLst>
          </p:cNvPr>
          <p:cNvSpPr txBox="1"/>
          <p:nvPr/>
        </p:nvSpPr>
        <p:spPr>
          <a:xfrm>
            <a:off x="5059680" y="1905000"/>
            <a:ext cx="643128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Bootstrap is the most popular HTML, CSS and JavaScript framework for developing a responsive and mobile friendly website.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It is absolutely free to download and use.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It is a front-end framework used for easier and faster web development.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It includes HTML and CSS based design templates for typography, forms, buttons, tables, navigation, modals, image carousels and many others.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It can also use JavaScript plug-ins.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It facilitates you to create responsive designs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8507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43F47-6BF6-C001-D574-3D79DC3B3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0085" y="0"/>
            <a:ext cx="6034216" cy="1439604"/>
          </a:xfrm>
        </p:spPr>
        <p:txBody>
          <a:bodyPr/>
          <a:lstStyle/>
          <a:p>
            <a:r>
              <a:rPr lang="en-US" sz="2000" dirty="0">
                <a:solidFill>
                  <a:srgbClr val="002060"/>
                </a:solidFill>
              </a:rPr>
              <a:t>Django</a:t>
            </a:r>
            <a:endParaRPr lang="en-IN" sz="2000" dirty="0">
              <a:solidFill>
                <a:srgbClr val="00206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B7546-5417-8CB2-86C9-37D1A663C3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Shop house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97864-5818-1A7A-C51E-A8722EDA8F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CEDD1-E47B-2B7D-F390-0C5ABFAD7193}"/>
              </a:ext>
            </a:extLst>
          </p:cNvPr>
          <p:cNvSpPr txBox="1"/>
          <p:nvPr/>
        </p:nvSpPr>
        <p:spPr>
          <a:xfrm>
            <a:off x="5090159" y="1874520"/>
            <a:ext cx="6416041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Django is a Python framework that makes it easier to create web sites using Python.</a:t>
            </a:r>
          </a:p>
          <a:p>
            <a:pPr algn="l"/>
            <a:endParaRPr lang="en-US" sz="2000" b="0" i="0" dirty="0">
              <a:solidFill>
                <a:srgbClr val="00206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0" i="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Django takes care of the difficult stuff so that you can concentrate on building your web applications.</a:t>
            </a:r>
          </a:p>
          <a:p>
            <a:pPr algn="l"/>
            <a:endParaRPr lang="en-US" sz="2000" b="0" i="0" dirty="0">
              <a:solidFill>
                <a:srgbClr val="00206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0" i="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Django emphasizes reusability of components, also referred to as DRY (Don't Repeat Yourself), and comes with ready-to-use features like login system, database connection and CRUD operations (Create Read Update Delete).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1145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B1B3-B0F9-EF6B-C514-783B871C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965" y="197964"/>
            <a:ext cx="5489884" cy="641022"/>
          </a:xfrm>
        </p:spPr>
        <p:txBody>
          <a:bodyPr/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glimpse of our project. . .</a:t>
            </a:r>
            <a:endParaRPr lang="en-IN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ACAF9-E035-FCFA-ACBE-DCEEF5A7DA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Shop house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E4FF9-FF70-E454-CC8D-442F134162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9E645-11DB-49B3-C871-592C77BB99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986"/>
            <a:ext cx="6224702" cy="3209390"/>
          </a:xfrm>
          <a:prstGeom prst="rect">
            <a:avLst/>
          </a:prstGeom>
        </p:spPr>
      </p:pic>
      <p:pic>
        <p:nvPicPr>
          <p:cNvPr id="7" name="image21.jpeg">
            <a:extLst>
              <a:ext uri="{FF2B5EF4-FFF2-40B4-BE49-F238E27FC236}">
                <a16:creationId xmlns:a16="http://schemas.microsoft.com/office/drawing/2014/main" id="{CFEC1DB6-9D79-77C8-7E38-724DB9FB96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149" y="3521852"/>
            <a:ext cx="6029516" cy="32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8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236A3-4CBB-6392-0A66-E67D245B09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Shop house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562E0A-6A9C-4F59-4D25-00605F5A5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image22.jpeg">
            <a:extLst>
              <a:ext uri="{FF2B5EF4-FFF2-40B4-BE49-F238E27FC236}">
                <a16:creationId xmlns:a16="http://schemas.microsoft.com/office/drawing/2014/main" id="{6C213AB7-3311-C9B4-0A89-0D611F0870F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80751"/>
            <a:ext cx="6608513" cy="3063054"/>
          </a:xfrm>
          <a:prstGeom prst="rect">
            <a:avLst/>
          </a:prstGeom>
        </p:spPr>
      </p:pic>
      <p:pic>
        <p:nvPicPr>
          <p:cNvPr id="7" name="image23.png">
            <a:extLst>
              <a:ext uri="{FF2B5EF4-FFF2-40B4-BE49-F238E27FC236}">
                <a16:creationId xmlns:a16="http://schemas.microsoft.com/office/drawing/2014/main" id="{4F700C01-29B3-A55D-F9E7-1A6C5E85F0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3836" y="3429000"/>
            <a:ext cx="7004116" cy="33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70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589833"/>
            <a:ext cx="5744335" cy="523005"/>
          </a:xfrm>
        </p:spPr>
        <p:txBody>
          <a:bodyPr/>
          <a:lstStyle/>
          <a:p>
            <a:r>
              <a:rPr lang="en-US" sz="2000" dirty="0">
                <a:solidFill>
                  <a:srgbClr val="002060"/>
                </a:solidFill>
              </a:rPr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384" y="996507"/>
            <a:ext cx="6057403" cy="5091556"/>
          </a:xfrm>
        </p:spPr>
        <p:txBody>
          <a:bodyPr/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our e-commerce website project has successfully bridged the gap between technology and the shopping , offering a user-friendly platform for product searches and transactions. We've strived to simplify the e-commerce experience. I'm deeply thankful for your time and attention, and I invite any questions or feedback you may have. This project represents not just an accomplishment but also a starting point for further innovation in this dynamic field. As technology continues to reshape the e-commerce, we can look forward to a future where finding the perfect property is effortlessly accessible. Thank you for being part of this journey.</a:t>
            </a:r>
            <a:endParaRPr lang="en-IN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Shop house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C975-C0D8-5635-3CD4-B28EE357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OPPORTUNITIES ARE LIKE BUSES. THERE'S ALWAYS ANOTHER ONE COMING.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B6991-4690-5E5C-1B86-4715D2403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Branson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FC8D39-E9E2-B0C8-13B1-31595C9896D1}"/>
              </a:ext>
            </a:extLst>
          </p:cNvPr>
          <p:cNvSpPr/>
          <p:nvPr/>
        </p:nvSpPr>
        <p:spPr>
          <a:xfrm>
            <a:off x="560111" y="801377"/>
            <a:ext cx="2808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“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C9DCBA-073E-C693-608A-D60E4C7CD5BF}"/>
              </a:ext>
            </a:extLst>
          </p:cNvPr>
          <p:cNvSpPr/>
          <p:nvPr/>
        </p:nvSpPr>
        <p:spPr>
          <a:xfrm>
            <a:off x="9009602" y="1801064"/>
            <a:ext cx="2808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”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Shop house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Shop house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AGENDA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INTRODUCTION </a:t>
            </a:r>
          </a:p>
          <a:p>
            <a:r>
              <a:rPr lang="en-US" dirty="0">
                <a:solidFill>
                  <a:srgbClr val="002060"/>
                </a:solidFill>
              </a:rPr>
              <a:t>ER Diagram</a:t>
            </a:r>
          </a:p>
          <a:p>
            <a:r>
              <a:rPr lang="en-US" dirty="0">
                <a:solidFill>
                  <a:srgbClr val="002060"/>
                </a:solidFill>
              </a:rPr>
              <a:t>RIMARY GOALS</a:t>
            </a:r>
          </a:p>
          <a:p>
            <a:r>
              <a:rPr lang="en-US" dirty="0">
                <a:solidFill>
                  <a:srgbClr val="002060"/>
                </a:solidFill>
              </a:rPr>
              <a:t>Technology used</a:t>
            </a:r>
          </a:p>
          <a:p>
            <a:r>
              <a:rPr lang="en-US" dirty="0">
                <a:solidFill>
                  <a:srgbClr val="002060"/>
                </a:solidFill>
              </a:rPr>
              <a:t>First Glimpse</a:t>
            </a:r>
          </a:p>
          <a:p>
            <a:r>
              <a:rPr lang="en-US" dirty="0">
                <a:solidFill>
                  <a:srgbClr val="002060"/>
                </a:solidFill>
              </a:rPr>
              <a:t>SUMMARY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5A01AC4-D736-705C-7792-7132DB58F1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2749" r="32749"/>
          <a:stretch>
            <a:fillRect/>
          </a:stretch>
        </p:blipFill>
        <p:spPr>
          <a:xfrm>
            <a:off x="1032557" y="653461"/>
            <a:ext cx="4834516" cy="5549900"/>
          </a:xfrm>
        </p:spPr>
      </p:pic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4587558"/>
          </a:xfrm>
        </p:spPr>
        <p:txBody>
          <a:bodyPr/>
          <a:lstStyle/>
          <a:p>
            <a:r>
              <a:rPr lang="en-US" b="1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Online shopping</a:t>
            </a: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 is a form of 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electronic commerce</a:t>
            </a: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 which allows consumers to directly buy 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goods</a:t>
            </a: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services</a:t>
            </a: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 from a seller over the 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Internet</a:t>
            </a: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 using a 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web browser</a:t>
            </a: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 or a 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mobile app</a:t>
            </a: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. Consumers find a product of interest by visiting the 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website</a:t>
            </a: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 of the retailer directly or by searching among alternative vendors using a </a:t>
            </a:r>
            <a:r>
              <a:rPr lang="en-US" b="0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shopping search engine</a:t>
            </a: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, which displays the same product's availability and pricing at different e-retailers.</a:t>
            </a:r>
            <a:endParaRPr lang="en-IN" dirty="0">
              <a:solidFill>
                <a:srgbClr val="002060"/>
              </a:solidFill>
            </a:endParaRPr>
          </a:p>
          <a:p>
            <a:r>
              <a:rPr lang="en-US" dirty="0"/>
              <a:t>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Shop House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3A50-7E38-F251-4191-1269A63B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89" y="104833"/>
            <a:ext cx="4185501" cy="1128519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Er Diagram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BA3BC-34C4-15A8-A5B8-B89877E544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Shop house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775AC-A5C3-1F6A-96A1-D5D9D3ED5D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77E2E-6882-D71B-330F-43243ED46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0"/>
            <a:ext cx="7274052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32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PRIMARY GOALS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Shop </a:t>
            </a:r>
            <a:r>
              <a:rPr lang="en-US" dirty="0" err="1"/>
              <a:t>HOuse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246ED-B5B3-1E60-9E84-E0D7C0B8916D}"/>
              </a:ext>
            </a:extLst>
          </p:cNvPr>
          <p:cNvSpPr txBox="1"/>
          <p:nvPr/>
        </p:nvSpPr>
        <p:spPr>
          <a:xfrm>
            <a:off x="5029200" y="3672840"/>
            <a:ext cx="6537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The Primary goal of our SHOP HOUSE project is to provide a safe , efficient, and personalized Experience for customers.</a:t>
            </a:r>
          </a:p>
          <a:p>
            <a:r>
              <a:rPr lang="en-US" sz="2000" dirty="0">
                <a:solidFill>
                  <a:srgbClr val="002060"/>
                </a:solidFill>
              </a:rPr>
              <a:t>This involves optimizing customer interactions ,</a:t>
            </a:r>
          </a:p>
          <a:p>
            <a:r>
              <a:rPr lang="en-US" sz="2000" dirty="0">
                <a:solidFill>
                  <a:srgbClr val="002060"/>
                </a:solidFill>
              </a:rPr>
              <a:t>inventory management, and continuous improvement and ensure the highest quality of service. </a:t>
            </a:r>
            <a:endParaRPr lang="en-IN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3988F-830F-525A-0D68-7CDDB1C2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2043946"/>
            <a:ext cx="7028061" cy="1439604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Technology used</a:t>
            </a:r>
            <a:br>
              <a:rPr lang="en-US" dirty="0">
                <a:solidFill>
                  <a:srgbClr val="002060"/>
                </a:solidFill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D1352-DCC1-AD33-060D-A6877A98C3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9600" y="3429000"/>
            <a:ext cx="7028061" cy="326136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PYTHON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HTML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BOOTSTRAP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DJANGO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5B8DB7-89F5-2CF8-D79B-BA23293ECD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Shop House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5C155-4A1E-0CD8-A1D0-B5D0D131BD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75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538AF-C883-8BEE-6E9F-69BFC0B2F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125" y="0"/>
            <a:ext cx="6034216" cy="1439604"/>
          </a:xfrm>
        </p:spPr>
        <p:txBody>
          <a:bodyPr/>
          <a:lstStyle/>
          <a:p>
            <a:r>
              <a:rPr lang="en-US" sz="2000" dirty="0">
                <a:solidFill>
                  <a:srgbClr val="002060"/>
                </a:solidFill>
              </a:rPr>
              <a:t>python</a:t>
            </a:r>
            <a:endParaRPr lang="en-IN" sz="2000" dirty="0">
              <a:solidFill>
                <a:srgbClr val="00206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875FB-9439-559C-8F56-521D673F6A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Shop house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0B695-8C76-FF13-C791-321D4DAC6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516BC-3CC7-50CE-4457-0F6B22CD8F44}"/>
              </a:ext>
            </a:extLst>
          </p:cNvPr>
          <p:cNvSpPr txBox="1"/>
          <p:nvPr/>
        </p:nvSpPr>
        <p:spPr>
          <a:xfrm>
            <a:off x="4770120" y="1645920"/>
            <a:ext cx="68580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Python is a popular programming language. It was created by Guido van Rossum, and released in 1991.</a:t>
            </a:r>
          </a:p>
          <a:p>
            <a:pPr algn="l"/>
            <a:r>
              <a:rPr lang="en-US" sz="2000" b="0" i="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It is used for: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web development (server-side),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mathematics,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system scripting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3834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0B35-5709-AEB0-A93E-8332166D0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7685" y="0"/>
            <a:ext cx="6034216" cy="1439604"/>
          </a:xfrm>
        </p:spPr>
        <p:txBody>
          <a:bodyPr/>
          <a:lstStyle/>
          <a:p>
            <a:r>
              <a:rPr lang="en-US" sz="2000" dirty="0">
                <a:solidFill>
                  <a:srgbClr val="002060"/>
                </a:solidFill>
              </a:rPr>
              <a:t>html</a:t>
            </a:r>
            <a:endParaRPr lang="en-IN" sz="2000" dirty="0">
              <a:solidFill>
                <a:srgbClr val="00206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B72D5-5646-386E-0E86-3C527BA47D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Shop house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801C11-89EA-4CBE-5F19-BB0FF50947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D0DD9-EECD-94ED-E801-ECABEA70C9DD}"/>
              </a:ext>
            </a:extLst>
          </p:cNvPr>
          <p:cNvSpPr txBox="1"/>
          <p:nvPr/>
        </p:nvSpPr>
        <p:spPr>
          <a:xfrm>
            <a:off x="4297680" y="1905000"/>
            <a:ext cx="7299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000" b="0" i="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HTML, or Hypertext Markup Language, is a markup language for the web that defines the structure of web pages.</a:t>
            </a:r>
          </a:p>
          <a:p>
            <a:pPr algn="l" fontAlgn="base"/>
            <a:endParaRPr lang="en-US" sz="2000" b="0" i="0" dirty="0">
              <a:solidFill>
                <a:srgbClr val="00206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sz="2000" b="0" i="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It is one of the most basic building blocks of every website, so it's crucial to learn if you want to have a career in web development.</a:t>
            </a:r>
          </a:p>
          <a:p>
            <a:pPr algn="l" fontAlgn="base"/>
            <a:endParaRPr lang="en-US" sz="2000" b="0" i="0" dirty="0">
              <a:solidFill>
                <a:srgbClr val="00206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sz="2000" b="0" i="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this article, I will walk you through what HTML is about in detail, how it does things on web pages, and we'll also touch on a really cool part of HTML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6556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DB52-E742-6EE2-57C3-2A0819196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9605" y="0"/>
            <a:ext cx="6034216" cy="1439604"/>
          </a:xfrm>
        </p:spPr>
        <p:txBody>
          <a:bodyPr/>
          <a:lstStyle/>
          <a:p>
            <a:r>
              <a:rPr lang="en-US" sz="2000" dirty="0" err="1">
                <a:solidFill>
                  <a:srgbClr val="002060"/>
                </a:solidFill>
              </a:rPr>
              <a:t>css</a:t>
            </a:r>
            <a:endParaRPr lang="en-IN" sz="2000" dirty="0">
              <a:solidFill>
                <a:srgbClr val="00206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1D4F4-E858-8F80-F18F-4CDEF6B976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Shop House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1804D-11C1-6404-58B1-5491A20E8A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12EED-EA3B-D88B-18BA-6702ACC67B5C}"/>
              </a:ext>
            </a:extLst>
          </p:cNvPr>
          <p:cNvSpPr txBox="1"/>
          <p:nvPr/>
        </p:nvSpPr>
        <p:spPr>
          <a:xfrm>
            <a:off x="4800600" y="1920240"/>
            <a:ext cx="67513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CSS stands for Cascading style sheets. It describes to the user how to display HTML elements on the screen in a proper format. CSS is the language that is used to style HTML documents. </a:t>
            </a:r>
          </a:p>
          <a:p>
            <a:r>
              <a:rPr lang="en-US" sz="2000" b="0" i="0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simple words, cascading style sheets are a language used to simplify the process of making a webpage</a:t>
            </a:r>
            <a:endParaRPr lang="en-IN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572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88</TotalTime>
  <Words>714</Words>
  <Application>Microsoft Office PowerPoint</Application>
  <PresentationFormat>Widescreen</PresentationFormat>
  <Paragraphs>99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Avenir Next LT Pro</vt:lpstr>
      <vt:lpstr>Calibri</vt:lpstr>
      <vt:lpstr>Gill Sans Ultra Bold</vt:lpstr>
      <vt:lpstr>Times New Roman</vt:lpstr>
      <vt:lpstr>Office Theme</vt:lpstr>
      <vt:lpstr>Shop house      </vt:lpstr>
      <vt:lpstr>AGENDA</vt:lpstr>
      <vt:lpstr>INTRO</vt:lpstr>
      <vt:lpstr>Er Diagram</vt:lpstr>
      <vt:lpstr>PRIMARY GOALS</vt:lpstr>
      <vt:lpstr>Technology used </vt:lpstr>
      <vt:lpstr>python</vt:lpstr>
      <vt:lpstr>html</vt:lpstr>
      <vt:lpstr>css</vt:lpstr>
      <vt:lpstr>bootstrap</vt:lpstr>
      <vt:lpstr>Django</vt:lpstr>
      <vt:lpstr>First glimpse of our project. . .</vt:lpstr>
      <vt:lpstr>PowerPoint Presentation</vt:lpstr>
      <vt:lpstr>SUMMARY</vt:lpstr>
      <vt:lpstr>BUSINESS OPPORTUNITIES ARE LIKE BUSES. THERE'S ALWAYS ANOTHER ONE COMING.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 house      </dc:title>
  <dc:creator>MOHD. AMAAN KHAN</dc:creator>
  <cp:lastModifiedBy>MOHD. AMAAN KHAN</cp:lastModifiedBy>
  <cp:revision>5</cp:revision>
  <dcterms:created xsi:type="dcterms:W3CDTF">2024-06-02T06:40:25Z</dcterms:created>
  <dcterms:modified xsi:type="dcterms:W3CDTF">2024-06-02T08:11:06Z</dcterms:modified>
</cp:coreProperties>
</file>